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58F8-7444-476B-8025-55867ECAA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0B0945-F58B-479E-B892-AE99E4EFD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4FC92-C6CB-46BA-A17C-82B186BD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2D8F6-E41F-457C-A69C-FB0B73BA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67B3D-AB0B-4D32-B310-6951BDC9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25ECE-08BC-400D-92C8-607D80AF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A9FE5-9ED5-4BB0-AE10-BC36AD764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C3A40-DA71-4326-83BB-444217B6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9CADE-3282-4AE4-A386-614FB546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7FA56-CD70-4A58-B437-DD82D557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6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85FD2E-8FDC-43D6-AC4E-D30EBADF8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8D95C-6D5A-4E4C-BEFF-2515E6005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DE061-6C4C-4642-9697-DBD298F7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C27DF-6051-4351-B59F-7B7D5549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264E2-7FEC-41E0-B996-464E08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B3BC3-1981-4B90-B292-90935B6E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1BDB9-A326-40B0-8F2A-0861476B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9EB9D-1319-409A-9EDB-93FF89B5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572AE-8020-46FA-9EE7-8B2AFB4C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9EDCB-F88A-4FC4-8D6F-43CAC34F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2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C1410-8FE3-4423-8524-C8C87651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7C9E5-7858-420C-980C-8D3C5656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2FA5A-99AB-43BF-A387-5248E21F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5E430B-64D7-411D-8F37-337DB8BE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B5D88-DE5F-43B8-B1C1-833D9E42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7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A4E1E-7011-404C-BFC0-3894A1B2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C94D7-673C-4B69-B660-BBE0F756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2D03F-7F29-4E77-BC86-F0D42B4ED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20B6FE-F503-4A9F-8D0B-FB554FB83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163DAA-8281-41F2-A2E9-8499DC15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E947B-B8B8-4B24-92B5-47710F8C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2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CE0E4-AA18-437F-B408-BC5284FE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8CCC3-75FE-40DE-8A0C-FC9970E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002456-6E4C-4D81-849E-70602BAC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FC6681-5322-4C46-A3BF-F1A9BD1EC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39311-F77C-4B34-B356-CCDA81542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F0B29F-3982-4FD1-A556-82C88621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1E7BEA-E58E-4521-825C-A43A0FE5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46677E-BD74-4312-8A46-37D09274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98ED2-385C-4405-93D9-3237D663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48A1C-D139-4A98-BBD3-DDC58671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B5D10-6A49-4707-988A-C5503253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849B52-C50C-4772-9708-B27923F0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2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A74EDF-C2DD-426E-A8D1-B7E2739E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75537E-AA91-40AB-A19D-F4768266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75451-57B1-41BC-A448-8073662C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AB4FD-69E4-4B30-917D-405D2A1A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DF98D-0605-4DE8-9170-AA25584C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030E49-3869-4EAD-B4FD-26B24F7C3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A6AE8A-5544-4FBB-A8BC-7C955A98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AAB42-58A3-4F41-B905-48AFD590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80A7C-8AD7-4E1D-B599-5DA31A20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0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C050-276F-4D3D-BBDA-74C1FDC2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A76A72-45B7-4924-96E9-99E5FAD30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C961A-DA1B-425A-9F09-3AB87E6E0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9B5F1-530B-450C-97CF-92F4D6B6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92F01E-1F8E-4D74-B8C8-EB7FA8EC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9BDBFC-E59F-4B40-A0D1-3CE19FA2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9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B9A20-C18B-4080-BDB2-BACE8D45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BB68D-678E-4673-AF91-B33A337A0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D1EE0-9DCE-4E78-A3E7-55B70858F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21680-3C0F-4758-996E-C2307C36B7B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73122-233B-45ED-8246-FA5B6BDEF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0CFA3-5F1E-4716-9FCC-E2C8FFE73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15BC9-E14F-408A-8252-77493C094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4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583806-91F4-46DC-9145-E4EC1D42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32" y="0"/>
            <a:ext cx="838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412A99-1934-4862-89D3-F3F84B6C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14" y="0"/>
            <a:ext cx="840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7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21EAE1-0907-44D0-9068-116B6FA1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57" y="0"/>
            <a:ext cx="841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9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961337-80BB-4E2D-9EF9-E21C7B34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47" y="0"/>
            <a:ext cx="839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8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38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9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81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277C05-D3B3-4557-869E-CE16C392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52" y="0"/>
            <a:ext cx="840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0635FF-5CA4-4F88-B4AF-B575F7B9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1" y="0"/>
            <a:ext cx="839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1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746CBA-6E1A-4A35-AA5C-AEC95338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41" y="0"/>
            <a:ext cx="84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3538F0-D00F-4643-A3A6-0355C85E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52" y="0"/>
            <a:ext cx="840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F55FE7-D174-435E-9375-28B6B0C3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41" y="0"/>
            <a:ext cx="8395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C9BEDE-E3AE-4430-A253-7A233841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41" y="0"/>
            <a:ext cx="8395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AB41B8-3E97-4232-A88B-E94FCB7D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50" y="0"/>
            <a:ext cx="8414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66713E-1FBA-4812-81FA-947E52E0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90" y="0"/>
            <a:ext cx="838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Yohan Chang</dc:creator>
  <cp:lastModifiedBy>Yohan Chang</cp:lastModifiedBy>
  <cp:revision>10</cp:revision>
  <dcterms:created xsi:type="dcterms:W3CDTF">2024-05-06T07:12:54Z</dcterms:created>
  <dcterms:modified xsi:type="dcterms:W3CDTF">2024-05-06T08:04:43Z</dcterms:modified>
</cp:coreProperties>
</file>